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37" r:id="rId2"/>
    <p:sldId id="339" r:id="rId3"/>
    <p:sldId id="340" r:id="rId4"/>
    <p:sldId id="341" r:id="rId5"/>
    <p:sldId id="342" r:id="rId6"/>
    <p:sldId id="351" r:id="rId7"/>
    <p:sldId id="350" r:id="rId8"/>
    <p:sldId id="345" r:id="rId9"/>
    <p:sldId id="346" r:id="rId10"/>
    <p:sldId id="279" r:id="rId11"/>
    <p:sldId id="347" r:id="rId12"/>
    <p:sldId id="300" r:id="rId13"/>
    <p:sldId id="284" r:id="rId14"/>
    <p:sldId id="301" r:id="rId15"/>
    <p:sldId id="302" r:id="rId16"/>
    <p:sldId id="356" r:id="rId17"/>
    <p:sldId id="311" r:id="rId18"/>
  </p:sldIdLst>
  <p:sldSz cx="15119350" cy="10691813"/>
  <p:notesSz cx="6858000" cy="9144000"/>
  <p:defaultTextStyle>
    <a:defPPr>
      <a:defRPr lang="zh-CN"/>
    </a:defPPr>
    <a:lvl1pPr algn="l" defTabSz="123825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619125" indent="-161925" algn="l" defTabSz="123825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1238250" indent="-323850" algn="l" defTabSz="123825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857375" indent="-485775" algn="l" defTabSz="123825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2476500" indent="-647700" algn="l" defTabSz="123825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310" autoAdjust="0"/>
    <p:restoredTop sz="92593"/>
  </p:normalViewPr>
  <p:slideViewPr>
    <p:cSldViewPr snapToGrid="0">
      <p:cViewPr>
        <p:scale>
          <a:sx n="65" d="100"/>
          <a:sy n="65" d="100"/>
        </p:scale>
        <p:origin x="-222" y="246"/>
      </p:cViewPr>
      <p:guideLst>
        <p:guide orient="horz" pos="5704"/>
        <p:guide orient="horz" pos="6293"/>
        <p:guide pos="9298"/>
        <p:guide pos="22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3951" y="1749795"/>
            <a:ext cx="12851448" cy="3722335"/>
          </a:xfrm>
        </p:spPr>
        <p:txBody>
          <a:bodyPr anchor="b"/>
          <a:lstStyle>
            <a:lvl1pPr algn="ctr">
              <a:defRPr sz="9354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89919" y="5615678"/>
            <a:ext cx="11339513" cy="2581379"/>
          </a:xfrm>
        </p:spPr>
        <p:txBody>
          <a:bodyPr/>
          <a:lstStyle>
            <a:lvl1pPr marL="0" indent="0" algn="ctr">
              <a:buNone/>
              <a:defRPr sz="3742"/>
            </a:lvl1pPr>
            <a:lvl2pPr marL="712775" indent="0" algn="ctr">
              <a:buNone/>
              <a:defRPr sz="3118"/>
            </a:lvl2pPr>
            <a:lvl3pPr marL="1425550" indent="0" algn="ctr">
              <a:buNone/>
              <a:defRPr sz="2806"/>
            </a:lvl3pPr>
            <a:lvl4pPr marL="2138324" indent="0" algn="ctr">
              <a:buNone/>
              <a:defRPr sz="2494"/>
            </a:lvl4pPr>
            <a:lvl5pPr marL="2851099" indent="0" algn="ctr">
              <a:buNone/>
              <a:defRPr sz="2494"/>
            </a:lvl5pPr>
            <a:lvl6pPr marL="3563874" indent="0" algn="ctr">
              <a:buNone/>
              <a:defRPr sz="2494"/>
            </a:lvl6pPr>
            <a:lvl7pPr marL="4276649" indent="0" algn="ctr">
              <a:buNone/>
              <a:defRPr sz="2494"/>
            </a:lvl7pPr>
            <a:lvl8pPr marL="4989424" indent="0" algn="ctr">
              <a:buNone/>
              <a:defRPr sz="2494"/>
            </a:lvl8pPr>
            <a:lvl9pPr marL="5702198" indent="0" algn="ctr">
              <a:buNone/>
              <a:defRPr sz="2494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BA0964-DAB5-4BA5-920B-1AC6DA70302D}" type="datetimeFigureOut">
              <a:rPr lang="zh-CN" altLang="en-US"/>
              <a:pPr>
                <a:defRPr/>
              </a:pPr>
              <a:t>2016/1/22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EB745-00CC-4106-988F-06113FED5B1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135CB9-DCBE-4D9B-AA31-5ECEE2A6015F}" type="datetimeFigureOut">
              <a:rPr lang="zh-CN" altLang="en-US"/>
              <a:pPr>
                <a:defRPr/>
              </a:pPr>
              <a:t>2016/1/22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ACC65F-6091-4F06-BD50-DBA9D2A23B7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819786" y="569240"/>
            <a:ext cx="3260110" cy="9060817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39456" y="569240"/>
            <a:ext cx="9591338" cy="906081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305CED-7BE5-4AFD-920D-DABC69F1B3FE}" type="datetimeFigureOut">
              <a:rPr lang="zh-CN" altLang="en-US"/>
              <a:pPr>
                <a:defRPr/>
              </a:pPr>
              <a:t>2016/1/22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2D78E2-9845-44C4-8066-6034C649373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5119350" cy="1069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3BBB97-54F0-4DEE-8140-FA72A88C8D50}" type="datetimeFigureOut">
              <a:rPr lang="zh-CN" altLang="en-US"/>
              <a:pPr>
                <a:defRPr/>
              </a:pPr>
              <a:t>2016/1/22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2D405-BE64-4C65-BC1A-0DF0EA3EC03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582" y="2665532"/>
            <a:ext cx="13040439" cy="4447496"/>
          </a:xfrm>
        </p:spPr>
        <p:txBody>
          <a:bodyPr anchor="b"/>
          <a:lstStyle>
            <a:lvl1pPr>
              <a:defRPr sz="9354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1582" y="7155103"/>
            <a:ext cx="13040439" cy="2338833"/>
          </a:xfrm>
        </p:spPr>
        <p:txBody>
          <a:bodyPr/>
          <a:lstStyle>
            <a:lvl1pPr marL="0" indent="0">
              <a:buNone/>
              <a:defRPr sz="3742">
                <a:solidFill>
                  <a:schemeClr val="tx1"/>
                </a:solidFill>
              </a:defRPr>
            </a:lvl1pPr>
            <a:lvl2pPr marL="712775" indent="0">
              <a:buNone/>
              <a:defRPr sz="3118">
                <a:solidFill>
                  <a:schemeClr val="tx1">
                    <a:tint val="75000"/>
                  </a:schemeClr>
                </a:solidFill>
              </a:defRPr>
            </a:lvl2pPr>
            <a:lvl3pPr marL="1425550" indent="0">
              <a:buNone/>
              <a:defRPr sz="2806">
                <a:solidFill>
                  <a:schemeClr val="tx1">
                    <a:tint val="75000"/>
                  </a:schemeClr>
                </a:solidFill>
              </a:defRPr>
            </a:lvl3pPr>
            <a:lvl4pPr marL="213832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4pPr>
            <a:lvl5pPr marL="2851099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5pPr>
            <a:lvl6pPr marL="356387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6pPr>
            <a:lvl7pPr marL="4276649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7pPr>
            <a:lvl8pPr marL="498942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8pPr>
            <a:lvl9pPr marL="5702198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05F091-CA33-4969-92F0-A25E5B0927B8}" type="datetimeFigureOut">
              <a:rPr lang="zh-CN" altLang="en-US"/>
              <a:pPr>
                <a:defRPr/>
              </a:pPr>
              <a:t>2016/1/22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F0FA5E-2AFB-4403-97FC-3E95246677B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9455" y="2846200"/>
            <a:ext cx="6425724" cy="678385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4171" y="2846200"/>
            <a:ext cx="6425724" cy="678385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D96A06-6177-4AEE-8612-921B2D044BFB}" type="datetimeFigureOut">
              <a:rPr lang="zh-CN" altLang="en-US"/>
              <a:pPr>
                <a:defRPr/>
              </a:pPr>
              <a:t>2016/1/22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55A5A-51E3-4400-8D1C-3A97AD0F987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569242"/>
            <a:ext cx="13040439" cy="206659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1426" y="2620980"/>
            <a:ext cx="63961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426" y="3905482"/>
            <a:ext cx="6396193" cy="57443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54172" y="2620980"/>
            <a:ext cx="64276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54172" y="3905482"/>
            <a:ext cx="6427693" cy="57443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BF4A14-4AAA-4629-BAEB-F3A774090D63}" type="datetimeFigureOut">
              <a:rPr lang="zh-CN" altLang="en-US"/>
              <a:pPr>
                <a:defRPr/>
              </a:pPr>
              <a:t>2016/1/22</a:t>
            </a:fld>
            <a:endParaRPr lang="zh-CN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90198-E4FF-4B9A-9FFD-6F86407855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0F50E-C1E8-4DC1-8570-033662BCBC42}" type="datetimeFigureOut">
              <a:rPr lang="zh-CN" altLang="en-US"/>
              <a:pPr>
                <a:defRPr/>
              </a:pPr>
              <a:t>2016/1/22</a:t>
            </a:fld>
            <a:endParaRPr lang="zh-CN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7DA31-FC7E-4E8C-A264-3AB4D6AF2C9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91EC5A-C52B-4CA9-8690-A97722E203DE}" type="datetimeFigureOut">
              <a:rPr lang="zh-CN" altLang="en-US"/>
              <a:pPr>
                <a:defRPr/>
              </a:pPr>
              <a:t>2016/1/22</a:t>
            </a:fld>
            <a:endParaRPr lang="zh-CN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B32B5-6E2A-443A-AC2A-611399F0D54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7693" y="1539425"/>
            <a:ext cx="7654171" cy="7598117"/>
          </a:xfrm>
        </p:spPr>
        <p:txBody>
          <a:bodyPr/>
          <a:lstStyle>
            <a:lvl1pPr>
              <a:defRPr sz="4989"/>
            </a:lvl1pPr>
            <a:lvl2pPr>
              <a:defRPr sz="4365"/>
            </a:lvl2pPr>
            <a:lvl3pPr>
              <a:defRPr sz="3742"/>
            </a:lvl3pPr>
            <a:lvl4pPr>
              <a:defRPr sz="3118"/>
            </a:lvl4pPr>
            <a:lvl5pPr>
              <a:defRPr sz="3118"/>
            </a:lvl5pPr>
            <a:lvl6pPr>
              <a:defRPr sz="3118"/>
            </a:lvl6pPr>
            <a:lvl7pPr>
              <a:defRPr sz="3118"/>
            </a:lvl7pPr>
            <a:lvl8pPr>
              <a:defRPr sz="3118"/>
            </a:lvl8pPr>
            <a:lvl9pPr>
              <a:defRPr sz="3118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7AA37-C6B8-43D6-9E0C-50A920258550}" type="datetimeFigureOut">
              <a:rPr lang="zh-CN" altLang="en-US"/>
              <a:pPr>
                <a:defRPr/>
              </a:pPr>
              <a:t>2016/1/22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E40F3-EDA7-45C7-A22E-164DA5FD9CB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27693" y="1539425"/>
            <a:ext cx="7654171" cy="7598117"/>
          </a:xfrm>
        </p:spPr>
        <p:txBody>
          <a:bodyPr anchor="t"/>
          <a:lstStyle>
            <a:lvl1pPr marL="0" indent="0">
              <a:buNone/>
              <a:defRPr sz="4989"/>
            </a:lvl1pPr>
            <a:lvl2pPr marL="712775" indent="0">
              <a:buNone/>
              <a:defRPr sz="4365"/>
            </a:lvl2pPr>
            <a:lvl3pPr marL="1425550" indent="0">
              <a:buNone/>
              <a:defRPr sz="3742"/>
            </a:lvl3pPr>
            <a:lvl4pPr marL="2138324" indent="0">
              <a:buNone/>
              <a:defRPr sz="3118"/>
            </a:lvl4pPr>
            <a:lvl5pPr marL="2851099" indent="0">
              <a:buNone/>
              <a:defRPr sz="3118"/>
            </a:lvl5pPr>
            <a:lvl6pPr marL="3563874" indent="0">
              <a:buNone/>
              <a:defRPr sz="3118"/>
            </a:lvl6pPr>
            <a:lvl7pPr marL="4276649" indent="0">
              <a:buNone/>
              <a:defRPr sz="3118"/>
            </a:lvl7pPr>
            <a:lvl8pPr marL="4989424" indent="0">
              <a:buNone/>
              <a:defRPr sz="3118"/>
            </a:lvl8pPr>
            <a:lvl9pPr marL="5702198" indent="0">
              <a:buNone/>
              <a:defRPr sz="3118"/>
            </a:lvl9pPr>
          </a:lstStyle>
          <a:p>
            <a:pPr lvl="0"/>
            <a:r>
              <a:rPr lang="zh-CN" altLang="en-US" noProof="0" smtClean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E5C7D6-0450-4B9C-B24A-255F8BA088C6}" type="datetimeFigureOut">
              <a:rPr lang="zh-CN" altLang="en-US"/>
              <a:pPr>
                <a:defRPr/>
              </a:pPr>
              <a:t>2016/1/22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B7EF8-F881-45D8-80EA-1AAAE8EFCA3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9813" y="569913"/>
            <a:ext cx="13039725" cy="2065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813" y="2846388"/>
            <a:ext cx="13039725" cy="6783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9813" y="9909175"/>
            <a:ext cx="3402012" cy="5699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1238892" fontAlgn="auto">
              <a:spcBef>
                <a:spcPts val="0"/>
              </a:spcBef>
              <a:spcAft>
                <a:spcPts val="0"/>
              </a:spcAft>
              <a:defRPr sz="1871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73331B3A-E4F4-4F50-BA6A-3F1474792199}" type="datetimeFigureOut">
              <a:rPr lang="zh-CN" altLang="en-US"/>
              <a:pPr>
                <a:defRPr/>
              </a:pPr>
              <a:t>2016/1/22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08563" y="9909175"/>
            <a:ext cx="5102225" cy="5699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1238892" fontAlgn="auto">
              <a:spcBef>
                <a:spcPts val="0"/>
              </a:spcBef>
              <a:spcAft>
                <a:spcPts val="0"/>
              </a:spcAft>
              <a:defRPr sz="187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7525" y="9909175"/>
            <a:ext cx="3402013" cy="5699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1238892" fontAlgn="auto">
              <a:spcBef>
                <a:spcPts val="0"/>
              </a:spcBef>
              <a:spcAft>
                <a:spcPts val="0"/>
              </a:spcAft>
              <a:defRPr sz="1871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BB7521EA-299B-4EFB-B80F-BC6FE76BC45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2" r:id="rId3"/>
    <p:sldLayoutId id="2147483681" r:id="rId4"/>
    <p:sldLayoutId id="2147483680" r:id="rId5"/>
    <p:sldLayoutId id="2147483679" r:id="rId6"/>
    <p:sldLayoutId id="2147483678" r:id="rId7"/>
    <p:sldLayoutId id="2147483677" r:id="rId8"/>
    <p:sldLayoutId id="2147483676" r:id="rId9"/>
    <p:sldLayoutId id="2147483675" r:id="rId10"/>
    <p:sldLayoutId id="2147483674" r:id="rId11"/>
  </p:sldLayoutIdLst>
  <p:txStyles>
    <p:titleStyle>
      <a:lvl1pPr algn="l" defTabSz="1423988" rtl="0" fontAlgn="base">
        <a:lnSpc>
          <a:spcPct val="90000"/>
        </a:lnSpc>
        <a:spcBef>
          <a:spcPct val="0"/>
        </a:spcBef>
        <a:spcAft>
          <a:spcPct val="0"/>
        </a:spcAft>
        <a:defRPr sz="68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423988" rtl="0" fontAlgn="base">
        <a:lnSpc>
          <a:spcPct val="90000"/>
        </a:lnSpc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alibri Light" pitchFamily="34" charset="0"/>
          <a:ea typeface="宋体" charset="-122"/>
        </a:defRPr>
      </a:lvl2pPr>
      <a:lvl3pPr algn="l" defTabSz="1423988" rtl="0" fontAlgn="base">
        <a:lnSpc>
          <a:spcPct val="90000"/>
        </a:lnSpc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alibri Light" pitchFamily="34" charset="0"/>
          <a:ea typeface="宋体" charset="-122"/>
        </a:defRPr>
      </a:lvl3pPr>
      <a:lvl4pPr algn="l" defTabSz="1423988" rtl="0" fontAlgn="base">
        <a:lnSpc>
          <a:spcPct val="90000"/>
        </a:lnSpc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alibri Light" pitchFamily="34" charset="0"/>
          <a:ea typeface="宋体" charset="-122"/>
        </a:defRPr>
      </a:lvl4pPr>
      <a:lvl5pPr algn="l" defTabSz="1423988" rtl="0" fontAlgn="base">
        <a:lnSpc>
          <a:spcPct val="90000"/>
        </a:lnSpc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alibri Light" pitchFamily="34" charset="0"/>
          <a:ea typeface="宋体" charset="-122"/>
        </a:defRPr>
      </a:lvl5pPr>
      <a:lvl6pPr marL="457200" algn="l" defTabSz="1423988" rtl="0" fontAlgn="base">
        <a:lnSpc>
          <a:spcPct val="90000"/>
        </a:lnSpc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alibri Light" pitchFamily="34" charset="0"/>
          <a:ea typeface="宋体" charset="-122"/>
        </a:defRPr>
      </a:lvl6pPr>
      <a:lvl7pPr marL="914400" algn="l" defTabSz="1423988" rtl="0" fontAlgn="base">
        <a:lnSpc>
          <a:spcPct val="90000"/>
        </a:lnSpc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alibri Light" pitchFamily="34" charset="0"/>
          <a:ea typeface="宋体" charset="-122"/>
        </a:defRPr>
      </a:lvl7pPr>
      <a:lvl8pPr marL="1371600" algn="l" defTabSz="1423988" rtl="0" fontAlgn="base">
        <a:lnSpc>
          <a:spcPct val="90000"/>
        </a:lnSpc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alibri Light" pitchFamily="34" charset="0"/>
          <a:ea typeface="宋体" charset="-122"/>
        </a:defRPr>
      </a:lvl8pPr>
      <a:lvl9pPr marL="1828800" algn="l" defTabSz="1423988" rtl="0" fontAlgn="base">
        <a:lnSpc>
          <a:spcPct val="90000"/>
        </a:lnSpc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alibri Light" pitchFamily="34" charset="0"/>
          <a:ea typeface="宋体" charset="-122"/>
        </a:defRPr>
      </a:lvl9pPr>
    </p:titleStyle>
    <p:bodyStyle>
      <a:lvl1pPr marL="355600" indent="-355600" algn="l" defTabSz="1423988" rtl="0" fontAlgn="base">
        <a:lnSpc>
          <a:spcPct val="90000"/>
        </a:lnSpc>
        <a:spcBef>
          <a:spcPts val="1563"/>
        </a:spcBef>
        <a:spcAft>
          <a:spcPct val="0"/>
        </a:spcAft>
        <a:buFont typeface="Arial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1068388" indent="-355600" algn="l" defTabSz="1423988" rtl="0" fontAlgn="base">
        <a:lnSpc>
          <a:spcPct val="90000"/>
        </a:lnSpc>
        <a:spcBef>
          <a:spcPts val="775"/>
        </a:spcBef>
        <a:spcAft>
          <a:spcPct val="0"/>
        </a:spcAft>
        <a:buFont typeface="Arial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781175" indent="-355600" algn="l" defTabSz="1423988" rtl="0" fontAlgn="base">
        <a:lnSpc>
          <a:spcPct val="90000"/>
        </a:lnSpc>
        <a:spcBef>
          <a:spcPts val="775"/>
        </a:spcBef>
        <a:spcAft>
          <a:spcPct val="0"/>
        </a:spcAft>
        <a:buFont typeface="Arial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3pPr>
      <a:lvl4pPr marL="2493963" indent="-355600" algn="l" defTabSz="1423988" rtl="0" fontAlgn="base">
        <a:lnSpc>
          <a:spcPct val="90000"/>
        </a:lnSpc>
        <a:spcBef>
          <a:spcPts val="775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3206750" indent="-355600" algn="l" defTabSz="1423988" rtl="0" fontAlgn="base">
        <a:lnSpc>
          <a:spcPct val="90000"/>
        </a:lnSpc>
        <a:spcBef>
          <a:spcPts val="775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92026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63303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534581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605858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1pPr>
      <a:lvl2pPr marL="712775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42555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3pPr>
      <a:lvl4pPr marL="21383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285109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56387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27664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49894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5702198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图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5119350" cy="1069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图片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0613" y="561975"/>
            <a:ext cx="8012112" cy="946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6" name="文本框 3"/>
          <p:cNvSpPr txBox="1">
            <a:spLocks noChangeArrowheads="1"/>
          </p:cNvSpPr>
          <p:nvPr/>
        </p:nvSpPr>
        <p:spPr bwMode="auto">
          <a:xfrm>
            <a:off x="12966700" y="131763"/>
            <a:ext cx="18684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zh-CN" altLang="en-US">
                <a:latin typeface="微软雅黑" pitchFamily="34" charset="-122"/>
                <a:ea typeface="微软雅黑" pitchFamily="34" charset="-122"/>
              </a:rPr>
              <a:t>总平面设计</a:t>
            </a:r>
          </a:p>
        </p:txBody>
      </p:sp>
      <p:pic>
        <p:nvPicPr>
          <p:cNvPr id="41987" name="图片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448800" y="592138"/>
            <a:ext cx="4029075" cy="637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图片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58400" y="6964363"/>
            <a:ext cx="3106738" cy="285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1989" name="组合 5"/>
          <p:cNvGrpSpPr>
            <a:grpSpLocks/>
          </p:cNvGrpSpPr>
          <p:nvPr/>
        </p:nvGrpSpPr>
        <p:grpSpPr bwMode="auto">
          <a:xfrm>
            <a:off x="300038" y="10099675"/>
            <a:ext cx="2109787" cy="368300"/>
            <a:chOff x="12769514" y="160057"/>
            <a:chExt cx="2109203" cy="369332"/>
          </a:xfrm>
        </p:grpSpPr>
        <p:sp>
          <p:nvSpPr>
            <p:cNvPr id="41990" name="文本框 6"/>
            <p:cNvSpPr txBox="1">
              <a:spLocks noChangeArrowheads="1"/>
            </p:cNvSpPr>
            <p:nvPr/>
          </p:nvSpPr>
          <p:spPr bwMode="auto">
            <a:xfrm>
              <a:off x="13010146" y="160057"/>
              <a:ext cx="186857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zh-CN" altLang="en-US" sz="1800" b="1">
                  <a:latin typeface="微软雅黑" pitchFamily="34" charset="-122"/>
                  <a:ea typeface="微软雅黑" pitchFamily="34" charset="-122"/>
                </a:rPr>
                <a:t>总体规划</a:t>
              </a:r>
            </a:p>
          </p:txBody>
        </p:sp>
        <p:sp>
          <p:nvSpPr>
            <p:cNvPr id="41991" name="文本框 7"/>
            <p:cNvSpPr txBox="1">
              <a:spLocks noChangeArrowheads="1"/>
            </p:cNvSpPr>
            <p:nvPr/>
          </p:nvSpPr>
          <p:spPr bwMode="auto">
            <a:xfrm>
              <a:off x="12769514" y="160057"/>
              <a:ext cx="106362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 sz="1800" b="1">
                  <a:solidFill>
                    <a:srgbClr val="FFC000"/>
                  </a:solidFill>
                  <a:latin typeface="微软雅黑" pitchFamily="34" charset="-122"/>
                  <a:ea typeface="微软雅黑" pitchFamily="34" charset="-122"/>
                </a:rPr>
                <a:t>Part 03</a:t>
              </a:r>
              <a:endParaRPr lang="zh-CN" altLang="en-US" sz="1800" b="1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内容占位符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9525" y="2209800"/>
            <a:ext cx="15165388" cy="7056438"/>
          </a:xfrm>
        </p:spPr>
      </p:pic>
      <p:sp>
        <p:nvSpPr>
          <p:cNvPr id="43010" name="文本框 3"/>
          <p:cNvSpPr txBox="1">
            <a:spLocks noChangeArrowheads="1"/>
          </p:cNvSpPr>
          <p:nvPr/>
        </p:nvSpPr>
        <p:spPr bwMode="auto">
          <a:xfrm>
            <a:off x="12966700" y="131763"/>
            <a:ext cx="18684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zh-CN" altLang="en-US">
                <a:latin typeface="微软雅黑" pitchFamily="34" charset="-122"/>
                <a:ea typeface="微软雅黑" pitchFamily="34" charset="-122"/>
              </a:rPr>
              <a:t>总体鸟瞰</a:t>
            </a:r>
          </a:p>
        </p:txBody>
      </p:sp>
      <p:grpSp>
        <p:nvGrpSpPr>
          <p:cNvPr id="43011" name="组合 4"/>
          <p:cNvGrpSpPr>
            <a:grpSpLocks/>
          </p:cNvGrpSpPr>
          <p:nvPr/>
        </p:nvGrpSpPr>
        <p:grpSpPr bwMode="auto">
          <a:xfrm>
            <a:off x="300038" y="10099675"/>
            <a:ext cx="2109787" cy="368300"/>
            <a:chOff x="12769514" y="160057"/>
            <a:chExt cx="2109203" cy="369332"/>
          </a:xfrm>
        </p:grpSpPr>
        <p:sp>
          <p:nvSpPr>
            <p:cNvPr id="43012" name="文本框 5"/>
            <p:cNvSpPr txBox="1">
              <a:spLocks noChangeArrowheads="1"/>
            </p:cNvSpPr>
            <p:nvPr/>
          </p:nvSpPr>
          <p:spPr bwMode="auto">
            <a:xfrm>
              <a:off x="13010146" y="160057"/>
              <a:ext cx="186857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zh-CN" altLang="en-US" sz="1800" b="1">
                  <a:latin typeface="微软雅黑" pitchFamily="34" charset="-122"/>
                  <a:ea typeface="微软雅黑" pitchFamily="34" charset="-122"/>
                </a:rPr>
                <a:t>总体规划</a:t>
              </a:r>
            </a:p>
          </p:txBody>
        </p:sp>
        <p:sp>
          <p:nvSpPr>
            <p:cNvPr id="43013" name="文本框 6"/>
            <p:cNvSpPr txBox="1">
              <a:spLocks noChangeArrowheads="1"/>
            </p:cNvSpPr>
            <p:nvPr/>
          </p:nvSpPr>
          <p:spPr bwMode="auto">
            <a:xfrm>
              <a:off x="12769514" y="160057"/>
              <a:ext cx="106362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 sz="1800" b="1">
                  <a:solidFill>
                    <a:srgbClr val="FFC000"/>
                  </a:solidFill>
                  <a:latin typeface="微软雅黑" pitchFamily="34" charset="-122"/>
                  <a:ea typeface="微软雅黑" pitchFamily="34" charset="-122"/>
                </a:rPr>
                <a:t>Part 03</a:t>
              </a:r>
              <a:endParaRPr lang="zh-CN" altLang="en-US" sz="1800" b="1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3" name="组合 2"/>
          <p:cNvGrpSpPr>
            <a:grpSpLocks/>
          </p:cNvGrpSpPr>
          <p:nvPr/>
        </p:nvGrpSpPr>
        <p:grpSpPr bwMode="auto">
          <a:xfrm>
            <a:off x="300038" y="10099675"/>
            <a:ext cx="2109787" cy="368300"/>
            <a:chOff x="12769514" y="160057"/>
            <a:chExt cx="2109203" cy="369332"/>
          </a:xfrm>
        </p:grpSpPr>
        <p:sp>
          <p:nvSpPr>
            <p:cNvPr id="49156" name="文本框 3"/>
            <p:cNvSpPr txBox="1">
              <a:spLocks noChangeArrowheads="1"/>
            </p:cNvSpPr>
            <p:nvPr/>
          </p:nvSpPr>
          <p:spPr bwMode="auto">
            <a:xfrm>
              <a:off x="13010146" y="160057"/>
              <a:ext cx="186857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zh-CN" altLang="en-US" sz="1800" b="1">
                  <a:latin typeface="微软雅黑" pitchFamily="34" charset="-122"/>
                  <a:ea typeface="微软雅黑" pitchFamily="34" charset="-122"/>
                </a:rPr>
                <a:t>总体规划</a:t>
              </a:r>
            </a:p>
          </p:txBody>
        </p:sp>
        <p:sp>
          <p:nvSpPr>
            <p:cNvPr id="49157" name="文本框 4"/>
            <p:cNvSpPr txBox="1">
              <a:spLocks noChangeArrowheads="1"/>
            </p:cNvSpPr>
            <p:nvPr/>
          </p:nvSpPr>
          <p:spPr bwMode="auto">
            <a:xfrm>
              <a:off x="12769514" y="160057"/>
              <a:ext cx="106362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 sz="1800" b="1">
                  <a:solidFill>
                    <a:srgbClr val="FFC000"/>
                  </a:solidFill>
                  <a:latin typeface="微软雅黑" pitchFamily="34" charset="-122"/>
                  <a:ea typeface="微软雅黑" pitchFamily="34" charset="-122"/>
                </a:rPr>
                <a:t>Part 03</a:t>
              </a:r>
              <a:endParaRPr lang="zh-CN" altLang="en-US" sz="1800" b="1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pic>
        <p:nvPicPr>
          <p:cNvPr id="49154" name="图片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8775" y="1146175"/>
            <a:ext cx="14439900" cy="826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文本框 6"/>
          <p:cNvSpPr txBox="1">
            <a:spLocks noChangeArrowheads="1"/>
          </p:cNvSpPr>
          <p:nvPr/>
        </p:nvSpPr>
        <p:spPr bwMode="auto">
          <a:xfrm>
            <a:off x="12966700" y="131763"/>
            <a:ext cx="18684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zh-CN" altLang="en-US">
                <a:latin typeface="微软雅黑" pitchFamily="34" charset="-122"/>
                <a:ea typeface="微软雅黑" pitchFamily="34" charset="-122"/>
              </a:rPr>
              <a:t>景观节点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图片 1"/>
          <p:cNvPicPr>
            <a:picLocks noChangeAspect="1"/>
          </p:cNvPicPr>
          <p:nvPr/>
        </p:nvPicPr>
        <p:blipFill>
          <a:blip r:embed="rId2"/>
          <a:srcRect l="2" t="-2" r="304" b="946"/>
          <a:stretch>
            <a:fillRect/>
          </a:stretch>
        </p:blipFill>
        <p:spPr bwMode="auto">
          <a:xfrm>
            <a:off x="358775" y="836613"/>
            <a:ext cx="14401800" cy="915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0178" name="组合 2"/>
          <p:cNvGrpSpPr>
            <a:grpSpLocks/>
          </p:cNvGrpSpPr>
          <p:nvPr/>
        </p:nvGrpSpPr>
        <p:grpSpPr bwMode="auto">
          <a:xfrm>
            <a:off x="300038" y="10099675"/>
            <a:ext cx="2109787" cy="368300"/>
            <a:chOff x="12769514" y="160057"/>
            <a:chExt cx="2109203" cy="369332"/>
          </a:xfrm>
        </p:grpSpPr>
        <p:sp>
          <p:nvSpPr>
            <p:cNvPr id="50180" name="文本框 3"/>
            <p:cNvSpPr txBox="1">
              <a:spLocks noChangeArrowheads="1"/>
            </p:cNvSpPr>
            <p:nvPr/>
          </p:nvSpPr>
          <p:spPr bwMode="auto">
            <a:xfrm>
              <a:off x="13010146" y="160057"/>
              <a:ext cx="186857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zh-CN" altLang="en-US" sz="1800" b="1">
                  <a:latin typeface="微软雅黑" pitchFamily="34" charset="-122"/>
                  <a:ea typeface="微软雅黑" pitchFamily="34" charset="-122"/>
                </a:rPr>
                <a:t>总体规划</a:t>
              </a:r>
            </a:p>
          </p:txBody>
        </p:sp>
        <p:sp>
          <p:nvSpPr>
            <p:cNvPr id="50181" name="文本框 4"/>
            <p:cNvSpPr txBox="1">
              <a:spLocks noChangeArrowheads="1"/>
            </p:cNvSpPr>
            <p:nvPr/>
          </p:nvSpPr>
          <p:spPr bwMode="auto">
            <a:xfrm>
              <a:off x="12769514" y="160057"/>
              <a:ext cx="106362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 sz="1800" b="1">
                  <a:solidFill>
                    <a:srgbClr val="FFC000"/>
                  </a:solidFill>
                  <a:latin typeface="微软雅黑" pitchFamily="34" charset="-122"/>
                  <a:ea typeface="微软雅黑" pitchFamily="34" charset="-122"/>
                </a:rPr>
                <a:t>Part 03</a:t>
              </a:r>
              <a:endParaRPr lang="zh-CN" altLang="en-US" sz="1800" b="1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50179" name="文本框 5"/>
          <p:cNvSpPr txBox="1">
            <a:spLocks noChangeArrowheads="1"/>
          </p:cNvSpPr>
          <p:nvPr/>
        </p:nvSpPr>
        <p:spPr bwMode="auto">
          <a:xfrm>
            <a:off x="12966700" y="131763"/>
            <a:ext cx="18684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zh-CN" altLang="en-US">
                <a:latin typeface="微软雅黑" pitchFamily="34" charset="-122"/>
                <a:ea typeface="微软雅黑" pitchFamily="34" charset="-122"/>
              </a:rPr>
              <a:t>景观节点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图片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8775" y="612775"/>
            <a:ext cx="9713913" cy="909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1202" name="组合 3"/>
          <p:cNvGrpSpPr>
            <a:grpSpLocks/>
          </p:cNvGrpSpPr>
          <p:nvPr/>
        </p:nvGrpSpPr>
        <p:grpSpPr bwMode="auto">
          <a:xfrm>
            <a:off x="300038" y="10099675"/>
            <a:ext cx="2109787" cy="368300"/>
            <a:chOff x="12769514" y="160057"/>
            <a:chExt cx="2109203" cy="369332"/>
          </a:xfrm>
        </p:grpSpPr>
        <p:sp>
          <p:nvSpPr>
            <p:cNvPr id="51206" name="文本框 4"/>
            <p:cNvSpPr txBox="1">
              <a:spLocks noChangeArrowheads="1"/>
            </p:cNvSpPr>
            <p:nvPr/>
          </p:nvSpPr>
          <p:spPr bwMode="auto">
            <a:xfrm>
              <a:off x="13010146" y="160057"/>
              <a:ext cx="186857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zh-CN" altLang="en-US" sz="1800" b="1">
                  <a:latin typeface="微软雅黑" pitchFamily="34" charset="-122"/>
                  <a:ea typeface="微软雅黑" pitchFamily="34" charset="-122"/>
                </a:rPr>
                <a:t>总体规划</a:t>
              </a:r>
            </a:p>
          </p:txBody>
        </p:sp>
        <p:sp>
          <p:nvSpPr>
            <p:cNvPr id="51207" name="文本框 5"/>
            <p:cNvSpPr txBox="1">
              <a:spLocks noChangeArrowheads="1"/>
            </p:cNvSpPr>
            <p:nvPr/>
          </p:nvSpPr>
          <p:spPr bwMode="auto">
            <a:xfrm>
              <a:off x="12769514" y="160057"/>
              <a:ext cx="106362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 sz="1800" b="1">
                  <a:solidFill>
                    <a:srgbClr val="FFC000"/>
                  </a:solidFill>
                  <a:latin typeface="微软雅黑" pitchFamily="34" charset="-122"/>
                  <a:ea typeface="微软雅黑" pitchFamily="34" charset="-122"/>
                </a:rPr>
                <a:t>Part 03</a:t>
              </a:r>
              <a:endParaRPr lang="zh-CN" altLang="en-US" sz="1800" b="1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51203" name="文本框 6"/>
          <p:cNvSpPr txBox="1">
            <a:spLocks noChangeArrowheads="1"/>
          </p:cNvSpPr>
          <p:nvPr/>
        </p:nvSpPr>
        <p:spPr bwMode="auto">
          <a:xfrm>
            <a:off x="12966700" y="131763"/>
            <a:ext cx="18684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zh-CN" altLang="en-US">
                <a:latin typeface="微软雅黑" pitchFamily="34" charset="-122"/>
                <a:ea typeface="微软雅黑" pitchFamily="34" charset="-122"/>
              </a:rPr>
              <a:t>景观节点</a:t>
            </a:r>
          </a:p>
        </p:txBody>
      </p:sp>
      <p:sp>
        <p:nvSpPr>
          <p:cNvPr id="51204" name="文本框 7"/>
          <p:cNvSpPr txBox="1">
            <a:spLocks noChangeArrowheads="1"/>
          </p:cNvSpPr>
          <p:nvPr/>
        </p:nvSpPr>
        <p:spPr bwMode="auto">
          <a:xfrm>
            <a:off x="10072688" y="4760913"/>
            <a:ext cx="27574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000">
                <a:latin typeface="微软雅黑" pitchFamily="34" charset="-122"/>
                <a:ea typeface="微软雅黑" pitchFamily="34" charset="-122"/>
              </a:rPr>
              <a:t>小区入口景观</a:t>
            </a:r>
          </a:p>
        </p:txBody>
      </p:sp>
      <p:sp>
        <p:nvSpPr>
          <p:cNvPr id="51205" name="文本框 8"/>
          <p:cNvSpPr txBox="1">
            <a:spLocks noChangeArrowheads="1"/>
          </p:cNvSpPr>
          <p:nvPr/>
        </p:nvSpPr>
        <p:spPr bwMode="auto">
          <a:xfrm>
            <a:off x="10072688" y="9309100"/>
            <a:ext cx="27574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000">
                <a:latin typeface="微软雅黑" pitchFamily="34" charset="-122"/>
                <a:ea typeface="微软雅黑" pitchFamily="34" charset="-122"/>
              </a:rPr>
              <a:t>景观阶梯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图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8775" y="581025"/>
            <a:ext cx="9539288" cy="911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2226" name="组合 3"/>
          <p:cNvGrpSpPr>
            <a:grpSpLocks/>
          </p:cNvGrpSpPr>
          <p:nvPr/>
        </p:nvGrpSpPr>
        <p:grpSpPr bwMode="auto">
          <a:xfrm>
            <a:off x="300038" y="10099675"/>
            <a:ext cx="2109787" cy="368300"/>
            <a:chOff x="12769514" y="160057"/>
            <a:chExt cx="2109203" cy="369332"/>
          </a:xfrm>
        </p:grpSpPr>
        <p:sp>
          <p:nvSpPr>
            <p:cNvPr id="52230" name="文本框 4"/>
            <p:cNvSpPr txBox="1">
              <a:spLocks noChangeArrowheads="1"/>
            </p:cNvSpPr>
            <p:nvPr/>
          </p:nvSpPr>
          <p:spPr bwMode="auto">
            <a:xfrm>
              <a:off x="13010146" y="160057"/>
              <a:ext cx="186857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zh-CN" altLang="en-US" sz="1800" b="1">
                  <a:latin typeface="微软雅黑" pitchFamily="34" charset="-122"/>
                  <a:ea typeface="微软雅黑" pitchFamily="34" charset="-122"/>
                </a:rPr>
                <a:t>总体规划</a:t>
              </a:r>
            </a:p>
          </p:txBody>
        </p:sp>
        <p:sp>
          <p:nvSpPr>
            <p:cNvPr id="52231" name="文本框 5"/>
            <p:cNvSpPr txBox="1">
              <a:spLocks noChangeArrowheads="1"/>
            </p:cNvSpPr>
            <p:nvPr/>
          </p:nvSpPr>
          <p:spPr bwMode="auto">
            <a:xfrm>
              <a:off x="12769514" y="160057"/>
              <a:ext cx="106362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 sz="1800" b="1">
                  <a:solidFill>
                    <a:srgbClr val="FFC000"/>
                  </a:solidFill>
                  <a:latin typeface="微软雅黑" pitchFamily="34" charset="-122"/>
                  <a:ea typeface="微软雅黑" pitchFamily="34" charset="-122"/>
                </a:rPr>
                <a:t>Part 03</a:t>
              </a:r>
              <a:endParaRPr lang="zh-CN" altLang="en-US" sz="1800" b="1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52227" name="文本框 6"/>
          <p:cNvSpPr txBox="1">
            <a:spLocks noChangeArrowheads="1"/>
          </p:cNvSpPr>
          <p:nvPr/>
        </p:nvSpPr>
        <p:spPr bwMode="auto">
          <a:xfrm>
            <a:off x="12966700" y="131763"/>
            <a:ext cx="18684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zh-CN" altLang="en-US">
                <a:latin typeface="微软雅黑" pitchFamily="34" charset="-122"/>
                <a:ea typeface="微软雅黑" pitchFamily="34" charset="-122"/>
              </a:rPr>
              <a:t>景观节点</a:t>
            </a:r>
          </a:p>
        </p:txBody>
      </p:sp>
      <p:sp>
        <p:nvSpPr>
          <p:cNvPr id="52228" name="文本框 7"/>
          <p:cNvSpPr txBox="1">
            <a:spLocks noChangeArrowheads="1"/>
          </p:cNvSpPr>
          <p:nvPr/>
        </p:nvSpPr>
        <p:spPr bwMode="auto">
          <a:xfrm>
            <a:off x="9898063" y="4633913"/>
            <a:ext cx="27590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000">
                <a:latin typeface="微软雅黑" pitchFamily="34" charset="-122"/>
                <a:ea typeface="微软雅黑" pitchFamily="34" charset="-122"/>
              </a:rPr>
              <a:t>中心环岛景观</a:t>
            </a:r>
          </a:p>
        </p:txBody>
      </p:sp>
      <p:sp>
        <p:nvSpPr>
          <p:cNvPr id="52229" name="文本框 8"/>
          <p:cNvSpPr txBox="1">
            <a:spLocks noChangeArrowheads="1"/>
          </p:cNvSpPr>
          <p:nvPr/>
        </p:nvSpPr>
        <p:spPr bwMode="auto">
          <a:xfrm>
            <a:off x="9898063" y="9294813"/>
            <a:ext cx="27590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000">
                <a:latin typeface="微软雅黑" pitchFamily="34" charset="-122"/>
                <a:ea typeface="微软雅黑" pitchFamily="34" charset="-122"/>
              </a:rPr>
              <a:t>宅间景观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图片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8775" y="715963"/>
            <a:ext cx="14520863" cy="927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3250" name="组合 3"/>
          <p:cNvGrpSpPr>
            <a:grpSpLocks/>
          </p:cNvGrpSpPr>
          <p:nvPr/>
        </p:nvGrpSpPr>
        <p:grpSpPr bwMode="auto">
          <a:xfrm>
            <a:off x="300038" y="10099675"/>
            <a:ext cx="2109787" cy="368300"/>
            <a:chOff x="12769514" y="160057"/>
            <a:chExt cx="2109203" cy="369332"/>
          </a:xfrm>
        </p:grpSpPr>
        <p:sp>
          <p:nvSpPr>
            <p:cNvPr id="53252" name="文本框 4"/>
            <p:cNvSpPr txBox="1">
              <a:spLocks noChangeArrowheads="1"/>
            </p:cNvSpPr>
            <p:nvPr/>
          </p:nvSpPr>
          <p:spPr bwMode="auto">
            <a:xfrm>
              <a:off x="13010146" y="160057"/>
              <a:ext cx="186857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zh-CN" altLang="en-US" sz="1800" b="1">
                  <a:latin typeface="微软雅黑" pitchFamily="34" charset="-122"/>
                  <a:ea typeface="微软雅黑" pitchFamily="34" charset="-122"/>
                </a:rPr>
                <a:t>总体规划</a:t>
              </a:r>
            </a:p>
          </p:txBody>
        </p:sp>
        <p:sp>
          <p:nvSpPr>
            <p:cNvPr id="53253" name="文本框 5"/>
            <p:cNvSpPr txBox="1">
              <a:spLocks noChangeArrowheads="1"/>
            </p:cNvSpPr>
            <p:nvPr/>
          </p:nvSpPr>
          <p:spPr bwMode="auto">
            <a:xfrm>
              <a:off x="12769514" y="160057"/>
              <a:ext cx="106362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 sz="1800" b="1">
                  <a:solidFill>
                    <a:srgbClr val="FFC000"/>
                  </a:solidFill>
                  <a:latin typeface="微软雅黑" pitchFamily="34" charset="-122"/>
                  <a:ea typeface="微软雅黑" pitchFamily="34" charset="-122"/>
                </a:rPr>
                <a:t>Part 03</a:t>
              </a:r>
              <a:endParaRPr lang="zh-CN" altLang="en-US" sz="1800" b="1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53251" name="文本框 6"/>
          <p:cNvSpPr txBox="1">
            <a:spLocks noChangeArrowheads="1"/>
          </p:cNvSpPr>
          <p:nvPr/>
        </p:nvSpPr>
        <p:spPr bwMode="auto">
          <a:xfrm>
            <a:off x="12966700" y="131763"/>
            <a:ext cx="18684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zh-CN" altLang="en-US">
                <a:latin typeface="微软雅黑" pitchFamily="34" charset="-122"/>
                <a:ea typeface="微软雅黑" pitchFamily="34" charset="-122"/>
              </a:rPr>
              <a:t>景观节点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图片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7375" y="731838"/>
            <a:ext cx="13977938" cy="925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0" name="文本框 3"/>
          <p:cNvSpPr txBox="1">
            <a:spLocks noChangeArrowheads="1"/>
          </p:cNvSpPr>
          <p:nvPr/>
        </p:nvSpPr>
        <p:spPr bwMode="auto">
          <a:xfrm>
            <a:off x="12966700" y="131763"/>
            <a:ext cx="18684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zh-CN" altLang="en-US">
                <a:latin typeface="微软雅黑" pitchFamily="34" charset="-122"/>
                <a:ea typeface="微软雅黑" pitchFamily="34" charset="-122"/>
              </a:rPr>
              <a:t>车库设计</a:t>
            </a:r>
          </a:p>
        </p:txBody>
      </p:sp>
      <p:grpSp>
        <p:nvGrpSpPr>
          <p:cNvPr id="58371" name="组合 6"/>
          <p:cNvGrpSpPr>
            <a:grpSpLocks/>
          </p:cNvGrpSpPr>
          <p:nvPr/>
        </p:nvGrpSpPr>
        <p:grpSpPr bwMode="auto">
          <a:xfrm>
            <a:off x="300038" y="10099675"/>
            <a:ext cx="2109787" cy="368300"/>
            <a:chOff x="12769514" y="160057"/>
            <a:chExt cx="2109203" cy="369332"/>
          </a:xfrm>
        </p:grpSpPr>
        <p:sp>
          <p:nvSpPr>
            <p:cNvPr id="58372" name="文本框 8"/>
            <p:cNvSpPr txBox="1">
              <a:spLocks noChangeArrowheads="1"/>
            </p:cNvSpPr>
            <p:nvPr/>
          </p:nvSpPr>
          <p:spPr bwMode="auto">
            <a:xfrm>
              <a:off x="13010146" y="160057"/>
              <a:ext cx="186857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zh-CN" altLang="en-US" sz="1800" b="1">
                  <a:latin typeface="微软雅黑" pitchFamily="34" charset="-122"/>
                  <a:ea typeface="微软雅黑" pitchFamily="34" charset="-122"/>
                </a:rPr>
                <a:t>总体规划</a:t>
              </a:r>
            </a:p>
          </p:txBody>
        </p:sp>
        <p:sp>
          <p:nvSpPr>
            <p:cNvPr id="58373" name="文本框 9"/>
            <p:cNvSpPr txBox="1">
              <a:spLocks noChangeArrowheads="1"/>
            </p:cNvSpPr>
            <p:nvPr/>
          </p:nvSpPr>
          <p:spPr bwMode="auto">
            <a:xfrm>
              <a:off x="12769514" y="160057"/>
              <a:ext cx="106362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 sz="1800" b="1">
                  <a:solidFill>
                    <a:srgbClr val="FFC000"/>
                  </a:solidFill>
                  <a:latin typeface="微软雅黑" pitchFamily="34" charset="-122"/>
                  <a:ea typeface="微软雅黑" pitchFamily="34" charset="-122"/>
                </a:rPr>
                <a:t>Part 03</a:t>
              </a:r>
              <a:endParaRPr lang="zh-CN" altLang="en-US" sz="1800" b="1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图片 3"/>
          <p:cNvPicPr>
            <a:picLocks noChangeAspect="1"/>
          </p:cNvPicPr>
          <p:nvPr/>
        </p:nvPicPr>
        <p:blipFill>
          <a:blip r:embed="rId2"/>
          <a:srcRect t="1457" b="812"/>
          <a:stretch>
            <a:fillRect/>
          </a:stretch>
        </p:blipFill>
        <p:spPr bwMode="auto">
          <a:xfrm>
            <a:off x="3508375" y="-28575"/>
            <a:ext cx="11610975" cy="1073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文本框 2"/>
          <p:cNvSpPr txBox="1">
            <a:spLocks noChangeArrowheads="1"/>
          </p:cNvSpPr>
          <p:nvPr/>
        </p:nvSpPr>
        <p:spPr bwMode="auto">
          <a:xfrm>
            <a:off x="373063" y="131763"/>
            <a:ext cx="18684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>
                <a:latin typeface="微软雅黑" pitchFamily="34" charset="-122"/>
                <a:ea typeface="微软雅黑" pitchFamily="34" charset="-122"/>
              </a:rPr>
              <a:t>整体鸟瞰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图片 2"/>
          <p:cNvPicPr>
            <a:picLocks noChangeAspect="1"/>
          </p:cNvPicPr>
          <p:nvPr/>
        </p:nvPicPr>
        <p:blipFill>
          <a:blip r:embed="rId2"/>
          <a:srcRect t="5840"/>
          <a:stretch>
            <a:fillRect/>
          </a:stretch>
        </p:blipFill>
        <p:spPr bwMode="auto">
          <a:xfrm>
            <a:off x="0" y="14288"/>
            <a:ext cx="15119350" cy="1067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文本框 3"/>
          <p:cNvSpPr txBox="1">
            <a:spLocks noChangeArrowheads="1"/>
          </p:cNvSpPr>
          <p:nvPr/>
        </p:nvSpPr>
        <p:spPr bwMode="auto">
          <a:xfrm>
            <a:off x="373063" y="131763"/>
            <a:ext cx="213836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>
                <a:latin typeface="微软雅黑" pitchFamily="34" charset="-122"/>
                <a:ea typeface="微软雅黑" pitchFamily="34" charset="-122"/>
              </a:rPr>
              <a:t>中心绿地鸟瞰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图片 1"/>
          <p:cNvPicPr>
            <a:picLocks noChangeAspect="1"/>
          </p:cNvPicPr>
          <p:nvPr/>
        </p:nvPicPr>
        <p:blipFill>
          <a:blip r:embed="rId2"/>
          <a:srcRect b="998"/>
          <a:stretch>
            <a:fillRect/>
          </a:stretch>
        </p:blipFill>
        <p:spPr bwMode="auto">
          <a:xfrm>
            <a:off x="5762625" y="0"/>
            <a:ext cx="9356725" cy="1071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文本框 2"/>
          <p:cNvSpPr txBox="1">
            <a:spLocks noChangeArrowheads="1"/>
          </p:cNvSpPr>
          <p:nvPr/>
        </p:nvSpPr>
        <p:spPr bwMode="auto">
          <a:xfrm>
            <a:off x="373063" y="131763"/>
            <a:ext cx="213836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>
                <a:latin typeface="微软雅黑" pitchFamily="34" charset="-122"/>
                <a:ea typeface="微软雅黑" pitchFamily="34" charset="-122"/>
              </a:rPr>
              <a:t>建筑单体透视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图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8775" y="715963"/>
            <a:ext cx="14520863" cy="927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文本框 3"/>
          <p:cNvSpPr txBox="1">
            <a:spLocks noChangeArrowheads="1"/>
          </p:cNvSpPr>
          <p:nvPr/>
        </p:nvSpPr>
        <p:spPr bwMode="auto">
          <a:xfrm>
            <a:off x="373063" y="131763"/>
            <a:ext cx="213836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>
                <a:latin typeface="微软雅黑" pitchFamily="34" charset="-122"/>
                <a:ea typeface="微软雅黑" pitchFamily="34" charset="-122"/>
              </a:rPr>
              <a:t>建筑单体透视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文本框 6"/>
          <p:cNvSpPr txBox="1">
            <a:spLocks noChangeArrowheads="1"/>
          </p:cNvSpPr>
          <p:nvPr/>
        </p:nvSpPr>
        <p:spPr bwMode="auto">
          <a:xfrm>
            <a:off x="373063" y="131763"/>
            <a:ext cx="213836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>
                <a:latin typeface="微软雅黑" pitchFamily="34" charset="-122"/>
                <a:ea typeface="微软雅黑" pitchFamily="34" charset="-122"/>
              </a:rPr>
              <a:t>景观透视图</a:t>
            </a:r>
          </a:p>
        </p:txBody>
      </p:sp>
      <p:pic>
        <p:nvPicPr>
          <p:cNvPr id="18434" name="图片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822325"/>
            <a:ext cx="14387512" cy="916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图片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443163"/>
            <a:ext cx="15136813" cy="661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文本框 4"/>
          <p:cNvSpPr txBox="1">
            <a:spLocks noChangeArrowheads="1"/>
          </p:cNvSpPr>
          <p:nvPr/>
        </p:nvSpPr>
        <p:spPr bwMode="auto">
          <a:xfrm>
            <a:off x="373063" y="131763"/>
            <a:ext cx="213836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>
                <a:latin typeface="微软雅黑" pitchFamily="34" charset="-122"/>
                <a:ea typeface="微软雅黑" pitchFamily="34" charset="-122"/>
              </a:rPr>
              <a:t>景观透视图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图片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8775" y="1390650"/>
            <a:ext cx="14401800" cy="815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文本框 6"/>
          <p:cNvSpPr txBox="1">
            <a:spLocks noChangeArrowheads="1"/>
          </p:cNvSpPr>
          <p:nvPr/>
        </p:nvSpPr>
        <p:spPr bwMode="auto">
          <a:xfrm>
            <a:off x="373063" y="131763"/>
            <a:ext cx="213836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>
                <a:latin typeface="微软雅黑" pitchFamily="34" charset="-122"/>
                <a:ea typeface="微软雅黑" pitchFamily="34" charset="-122"/>
              </a:rPr>
              <a:t>模型照片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文本框 6"/>
          <p:cNvSpPr txBox="1">
            <a:spLocks noChangeArrowheads="1"/>
          </p:cNvSpPr>
          <p:nvPr/>
        </p:nvSpPr>
        <p:spPr bwMode="auto">
          <a:xfrm>
            <a:off x="373063" y="131763"/>
            <a:ext cx="213836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>
                <a:latin typeface="微软雅黑" pitchFamily="34" charset="-122"/>
                <a:ea typeface="微软雅黑" pitchFamily="34" charset="-122"/>
              </a:rPr>
              <a:t>模型照片</a:t>
            </a:r>
          </a:p>
        </p:txBody>
      </p:sp>
      <p:pic>
        <p:nvPicPr>
          <p:cNvPr id="21506" name="图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0" y="306388"/>
            <a:ext cx="10950575" cy="1005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3632</TotalTime>
  <Words>141</Words>
  <Application>Microsoft Macintosh PowerPoint</Application>
  <PresentationFormat>自定义</PresentationFormat>
  <Paragraphs>36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演示文稿设计模板</vt:lpstr>
      </vt:variant>
      <vt:variant>
        <vt:i4>2</vt:i4>
      </vt:variant>
      <vt:variant>
        <vt:lpstr>幻灯片标题</vt:lpstr>
      </vt:variant>
      <vt:variant>
        <vt:i4>17</vt:i4>
      </vt:variant>
    </vt:vector>
  </HeadingPairs>
  <TitlesOfParts>
    <vt:vector size="24" baseType="lpstr">
      <vt:lpstr>Calibri</vt:lpstr>
      <vt:lpstr>宋体</vt:lpstr>
      <vt:lpstr>Arial</vt:lpstr>
      <vt:lpstr>Calibri Light</vt:lpstr>
      <vt:lpstr>微软雅黑</vt:lpstr>
      <vt:lpstr>Office 主题</vt:lpstr>
      <vt:lpstr>Office 主题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张严</dc:creator>
  <cp:lastModifiedBy>China</cp:lastModifiedBy>
  <cp:revision>102</cp:revision>
  <dcterms:created xsi:type="dcterms:W3CDTF">2016-01-04T01:06:23Z</dcterms:created>
  <dcterms:modified xsi:type="dcterms:W3CDTF">2016-01-22T03:00:33Z</dcterms:modified>
</cp:coreProperties>
</file>